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87" r:id="rId4"/>
    <p:sldId id="262" r:id="rId5"/>
    <p:sldId id="260" r:id="rId6"/>
    <p:sldId id="264" r:id="rId7"/>
    <p:sldId id="272" r:id="rId8"/>
    <p:sldId id="269" r:id="rId9"/>
    <p:sldId id="276" r:id="rId10"/>
    <p:sldId id="270" r:id="rId11"/>
    <p:sldId id="279" r:id="rId12"/>
    <p:sldId id="273" r:id="rId13"/>
    <p:sldId id="288" r:id="rId14"/>
    <p:sldId id="275" r:id="rId15"/>
    <p:sldId id="295" r:id="rId16"/>
    <p:sldId id="296" r:id="rId17"/>
    <p:sldId id="291" r:id="rId18"/>
    <p:sldId id="292" r:id="rId19"/>
    <p:sldId id="297" r:id="rId20"/>
    <p:sldId id="293" r:id="rId21"/>
    <p:sldId id="294" r:id="rId22"/>
    <p:sldId id="298" r:id="rId23"/>
    <p:sldId id="299" r:id="rId24"/>
    <p:sldId id="289" r:id="rId25"/>
    <p:sldId id="290" r:id="rId26"/>
    <p:sldId id="285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C08"/>
    <a:srgbClr val="50514F"/>
    <a:srgbClr val="011B45"/>
    <a:srgbClr val="FAEBD7"/>
    <a:srgbClr val="A75349"/>
    <a:srgbClr val="1B5689"/>
    <a:srgbClr val="1B568A"/>
    <a:srgbClr val="C03E2F"/>
    <a:srgbClr val="D1A783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050" autoAdjust="0"/>
  </p:normalViewPr>
  <p:slideViewPr>
    <p:cSldViewPr snapToGrid="0">
      <p:cViewPr varScale="1">
        <p:scale>
          <a:sx n="107" d="100"/>
          <a:sy n="107" d="100"/>
        </p:scale>
        <p:origin x="-678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48A081-C101-4C04-8A93-B45037D41F20}" type="datetimeFigureOut">
              <a:rPr lang="zh-CN" altLang="en-US" smtClean="0"/>
              <a:pPr/>
              <a:t>2021/10/25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A4311-4766-49D6-999F-2921BF181D7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959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530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pPr/>
              <a:t>2021/10/25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329219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 advClick="0" advTm="4000">
        <p15:prstTrans prst="pageCurlDouble"/>
      </p:transition>
    </mc:Choice>
    <mc:Fallback>
      <p:transition spd="slow" advClick="0" advTm="4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pPr/>
              <a:t>2021/10/25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1001430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 advClick="0" advTm="4000">
        <p15:prstTrans prst="pageCurlDouble"/>
      </p:transition>
    </mc:Choice>
    <mc:Fallback>
      <p:transition spd="slow" advClick="0" advTm="4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pPr/>
              <a:t>2021/10/25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174071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 advClick="0" advTm="4000">
        <p15:prstTrans prst="pageCurlDouble"/>
      </p:transition>
    </mc:Choice>
    <mc:Fallback>
      <p:transition spd="slow" advClick="0" advTm="4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pPr/>
              <a:t>2021/10/25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229834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 advClick="0" advTm="4000">
        <p15:prstTrans prst="pageCurlDouble"/>
      </p:transition>
    </mc:Choice>
    <mc:Fallback>
      <p:transition spd="slow" advClick="0" advTm="4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pPr/>
              <a:t>2021/10/25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3041188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 advClick="0" advTm="4000">
        <p15:prstTrans prst="pageCurlDouble"/>
      </p:transition>
    </mc:Choice>
    <mc:Fallback>
      <p:transition spd="slow" advClick="0" advTm="4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pPr/>
              <a:t>2021/10/25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072902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 advClick="0" advTm="4000">
        <p15:prstTrans prst="pageCurlDouble"/>
      </p:transition>
    </mc:Choice>
    <mc:Fallback>
      <p:transition spd="slow" advClick="0" advTm="4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pPr/>
              <a:t>2021/10/25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2594314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 advClick="0" advTm="4000">
        <p15:prstTrans prst="pageCurlDouble"/>
      </p:transition>
    </mc:Choice>
    <mc:Fallback>
      <p:transition spd="slow" advClick="0" advTm="4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pPr/>
              <a:t>2021/10/25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7871558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 advClick="0" advTm="4000">
        <p15:prstTrans prst="pageCurlDouble"/>
      </p:transition>
    </mc:Choice>
    <mc:Fallback>
      <p:transition spd="slow" advClick="0" advTm="4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pPr/>
              <a:t>2021/10/25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1032527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 advClick="0" advTm="4000">
        <p15:prstTrans prst="pageCurlDouble"/>
      </p:transition>
    </mc:Choice>
    <mc:Fallback>
      <p:transition spd="slow" advClick="0" advTm="4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pPr/>
              <a:t>2021/10/25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83174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 advClick="0" advTm="4000">
        <p15:prstTrans prst="pageCurlDouble"/>
      </p:transition>
    </mc:Choice>
    <mc:Fallback>
      <p:transition spd="slow" advClick="0" advTm="4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pPr/>
              <a:t>2021/10/25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1618526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 advClick="0" advTm="4000">
        <p15:prstTrans prst="pageCurlDouble"/>
      </p:transition>
    </mc:Choice>
    <mc:Fallback>
      <p:transition spd="slow" advClick="0" advTm="4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55ADC-9086-44BD-AF55-998EF314F627}" type="datetimeFigureOut">
              <a:rPr lang="zh-CN" altLang="en-US" smtClean="0"/>
              <a:pPr/>
              <a:t>2021/10/25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FD362-844A-417A-8105-2707644DD9E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725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 advClick="0" advTm="4000">
        <p15:prstTrans prst="pageCurlDouble"/>
      </p:transition>
    </mc:Choice>
    <mc:Fallback>
      <p:transition spd="slow" advClick="0" advTm="4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penoc.net/sport/artistic-gymnastics/" TargetMode="External"/><Relationship Id="rId2" Type="http://schemas.openxmlformats.org/officeDocument/2006/relationships/hyperlink" Target="https://www.gymnastics.sport/site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tga.com.tw/" TargetMode="External"/><Relationship Id="rId4" Type="http://schemas.openxmlformats.org/officeDocument/2006/relationships/hyperlink" Target="https://www.british-gymnastics.org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>
            <a:cxnSpLocks/>
          </p:cNvCxnSpPr>
          <p:nvPr/>
        </p:nvCxnSpPr>
        <p:spPr>
          <a:xfrm>
            <a:off x="9357360" y="5695158"/>
            <a:ext cx="2446018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cxnSpLocks/>
          </p:cNvCxnSpPr>
          <p:nvPr/>
        </p:nvCxnSpPr>
        <p:spPr>
          <a:xfrm>
            <a:off x="6316499" y="5385507"/>
            <a:ext cx="5814058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cxnSpLocks/>
          </p:cNvCxnSpPr>
          <p:nvPr/>
        </p:nvCxnSpPr>
        <p:spPr>
          <a:xfrm>
            <a:off x="1673157" y="1227369"/>
            <a:ext cx="0" cy="401584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090D0E"/>
                </a:gs>
                <a:gs pos="99000">
                  <a:srgbClr val="21222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平行四边形 9"/>
          <p:cNvSpPr/>
          <p:nvPr/>
        </p:nvSpPr>
        <p:spPr>
          <a:xfrm>
            <a:off x="7756203" y="5264686"/>
            <a:ext cx="729206" cy="241642"/>
          </a:xfrm>
          <a:prstGeom prst="parallelogram">
            <a:avLst>
              <a:gd name="adj" fmla="val 69728"/>
            </a:avLst>
          </a:prstGeom>
          <a:solidFill>
            <a:srgbClr val="E0B07E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/>
        </p:nvSpPr>
        <p:spPr>
          <a:xfrm>
            <a:off x="10796644" y="5628247"/>
            <a:ext cx="403840" cy="133823"/>
          </a:xfrm>
          <a:prstGeom prst="parallelogram">
            <a:avLst>
              <a:gd name="adj" fmla="val 69728"/>
            </a:avLst>
          </a:prstGeom>
          <a:solidFill>
            <a:schemeClr val="bg1">
              <a:lumMod val="50000"/>
              <a:alpha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/>
        </p:nvSpPr>
        <p:spPr>
          <a:xfrm>
            <a:off x="9638103" y="4999585"/>
            <a:ext cx="593917" cy="196810"/>
          </a:xfrm>
          <a:prstGeom prst="parallelogram">
            <a:avLst>
              <a:gd name="adj" fmla="val 69728"/>
            </a:avLst>
          </a:prstGeom>
          <a:solidFill>
            <a:schemeClr val="bg1">
              <a:lumMod val="65000"/>
              <a:alpha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平行四边形 27"/>
          <p:cNvSpPr/>
          <p:nvPr/>
        </p:nvSpPr>
        <p:spPr>
          <a:xfrm>
            <a:off x="11468046" y="4888464"/>
            <a:ext cx="335332" cy="111121"/>
          </a:xfrm>
          <a:prstGeom prst="parallelogram">
            <a:avLst>
              <a:gd name="adj" fmla="val 69728"/>
            </a:avLst>
          </a:prstGeom>
          <a:solidFill>
            <a:srgbClr val="E0B07E">
              <a:alpha val="43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Picture 2" descr="C:\Users\Ray\Desktop\Tibame前端課程\個專素材\LOGO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672" y="2176345"/>
            <a:ext cx="1371658" cy="9180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5002671" y="2219886"/>
            <a:ext cx="5371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 smtClean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GYMNASTICS</a:t>
            </a:r>
            <a:endParaRPr lang="zh-TW" altLang="en-US" sz="4800" b="1" dirty="0">
              <a:solidFill>
                <a:schemeClr val="bg1">
                  <a:lumMod val="95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838330" y="4489941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02</a:t>
            </a:r>
            <a:r>
              <a:rPr lang="zh-TW" altLang="en-US" sz="28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號 林睿宏</a:t>
            </a:r>
            <a:endParaRPr lang="zh-TW" altLang="en-US" sz="2800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76861948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 advClick="0" advTm="4000">
        <p15:prstTrans prst="pageCurlDouble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4.375E-6 4.81481E-6 L 0.05651 4.81481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grpId="1" nodeType="withEffect">
                                  <p:stCondLst>
                                    <p:cond delay="5750"/>
                                  </p:stCondLst>
                                  <p:childTnLst>
                                    <p:animMotion origin="layout" path="M 4.375E-6 4.81481E-6 L 0.05651 4.81481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63" presetClass="path" presetSubtype="0" accel="50000" decel="50000" fill="hold" grpId="1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4.375E-6 4.81481E-6 L 0.05651 4.81481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63" presetClass="path" presetSubtype="0" accel="50000" decel="50000" fill="hold" grpId="1" nodeType="withEffect">
                                  <p:stCondLst>
                                    <p:cond delay="5750"/>
                                  </p:stCondLst>
                                  <p:childTnLst>
                                    <p:animMotion origin="layout" path="M 4.375E-6 4.81481E-6 L 0.05651 4.81481E-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28" grpId="0" animBg="1"/>
      <p:bldP spid="28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73433" y="1553576"/>
            <a:ext cx="10271464" cy="47567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b="1" dirty="0">
              <a:latin typeface="Roboto" panose="02000000000000000000" pitchFamily="2" charset="0"/>
            </a:endParaRPr>
          </a:p>
        </p:txBody>
      </p:sp>
      <p:sp>
        <p:nvSpPr>
          <p:cNvPr id="24" name="文本框 4"/>
          <p:cNvSpPr txBox="1"/>
          <p:nvPr/>
        </p:nvSpPr>
        <p:spPr>
          <a:xfrm>
            <a:off x="873433" y="623411"/>
            <a:ext cx="3502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 smtClean="0">
                <a:solidFill>
                  <a:srgbClr val="E0B07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0</a:t>
            </a:r>
            <a:r>
              <a:rPr lang="en-US" altLang="zh-TW" sz="3200" dirty="0" smtClean="0">
                <a:solidFill>
                  <a:srgbClr val="E0B07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4</a:t>
            </a:r>
            <a:r>
              <a:rPr lang="zh-TW" altLang="en-US" sz="3200" dirty="0" smtClean="0">
                <a:solidFill>
                  <a:srgbClr val="E0B07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   字體選擇</a:t>
            </a:r>
            <a:endParaRPr lang="zh-CN" altLang="en-US" sz="3600" dirty="0">
              <a:solidFill>
                <a:srgbClr val="E0B07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Segoe UI" panose="020B0502040204020203" pitchFamily="34" charset="0"/>
            </a:endParaRPr>
          </a:p>
        </p:txBody>
      </p:sp>
      <p:cxnSp>
        <p:nvCxnSpPr>
          <p:cNvPr id="27" name="直接连接符 36"/>
          <p:cNvCxnSpPr>
            <a:cxnSpLocks/>
          </p:cNvCxnSpPr>
          <p:nvPr/>
        </p:nvCxnSpPr>
        <p:spPr>
          <a:xfrm>
            <a:off x="873433" y="1362173"/>
            <a:ext cx="3831446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1501140" y="1897379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Noto Sans TC" pitchFamily="34" charset="-120"/>
                <a:ea typeface="Noto Sans TC" pitchFamily="34" charset="-120"/>
              </a:rPr>
              <a:t>Noto Sans Tc </a:t>
            </a:r>
            <a:r>
              <a:rPr lang="zh-TW" altLang="en-US" sz="2800" dirty="0" smtClean="0">
                <a:latin typeface="Noto Sans TC" pitchFamily="34" charset="-120"/>
                <a:ea typeface="Noto Sans TC" pitchFamily="34" charset="-120"/>
              </a:rPr>
              <a:t>思源黑體</a:t>
            </a:r>
            <a:endParaRPr lang="zh-TW" altLang="en-US" sz="2800" dirty="0">
              <a:latin typeface="Noto Sans TC" pitchFamily="34" charset="-120"/>
              <a:ea typeface="Noto Sans TC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490460" y="1897379"/>
            <a:ext cx="1394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Roboto</a:t>
            </a:r>
            <a:endParaRPr lang="zh-TW" altLang="en-US" sz="2800" dirty="0">
              <a:latin typeface="Roboto" panose="02000000000000000000" pitchFamily="2" charset="0"/>
            </a:endParaRPr>
          </a:p>
        </p:txBody>
      </p:sp>
      <p:cxnSp>
        <p:nvCxnSpPr>
          <p:cNvPr id="17" name="直線接點 16"/>
          <p:cNvCxnSpPr/>
          <p:nvPr/>
        </p:nvCxnSpPr>
        <p:spPr>
          <a:xfrm>
            <a:off x="1416035" y="2420599"/>
            <a:ext cx="406146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7250430" y="2402798"/>
            <a:ext cx="19202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1416035" y="2835532"/>
            <a:ext cx="3608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TW" sz="3600" dirty="0" smtClean="0">
                <a:latin typeface="Noto Sans TC" pitchFamily="34" charset="-120"/>
                <a:ea typeface="Noto Sans TC" pitchFamily="34" charset="-120"/>
              </a:rPr>
              <a:t>36px</a:t>
            </a:r>
            <a:r>
              <a:rPr lang="zh-TW" altLang="en-US" sz="3600" dirty="0" smtClean="0">
                <a:latin typeface="Noto Sans TC" pitchFamily="34" charset="-120"/>
                <a:ea typeface="Noto Sans TC" pitchFamily="34" charset="-120"/>
              </a:rPr>
              <a:t> 我</a:t>
            </a:r>
            <a:r>
              <a:rPr lang="zh-TW" altLang="en-US" sz="3600" dirty="0">
                <a:latin typeface="Noto Sans TC" pitchFamily="34" charset="-120"/>
                <a:ea typeface="Noto Sans TC" pitchFamily="34" charset="-120"/>
              </a:rPr>
              <a:t>動</a:t>
            </a:r>
            <a:r>
              <a:rPr lang="zh-TW" altLang="en-US" sz="3600" dirty="0" smtClean="0">
                <a:latin typeface="Noto Sans TC" pitchFamily="34" charset="-120"/>
                <a:ea typeface="Noto Sans TC" pitchFamily="34" charset="-120"/>
              </a:rPr>
              <a:t>故我在</a:t>
            </a:r>
            <a:endParaRPr lang="en-US" altLang="zh-TW" sz="3600" dirty="0" smtClean="0">
              <a:latin typeface="Noto Sans TC" pitchFamily="34" charset="-120"/>
              <a:ea typeface="Noto Sans TC" pitchFamily="34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6973810" y="2743200"/>
            <a:ext cx="2894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TW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48px Title</a:t>
            </a:r>
            <a:endParaRPr lang="en-US" altLang="zh-TW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973811" y="3925950"/>
            <a:ext cx="1964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TW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24px Title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6973811" y="4862193"/>
            <a:ext cx="1629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TW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16px Button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1501139" y="3685138"/>
            <a:ext cx="2782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TW" dirty="0">
                <a:latin typeface="Noto Sans TC" pitchFamily="34" charset="-120"/>
                <a:ea typeface="Noto Sans TC" pitchFamily="34" charset="-120"/>
              </a:rPr>
              <a:t>24px</a:t>
            </a:r>
            <a:r>
              <a:rPr lang="zh-TW" altLang="en-US" dirty="0">
                <a:latin typeface="Noto Sans TC" pitchFamily="34" charset="-120"/>
                <a:ea typeface="Noto Sans TC" pitchFamily="34" charset="-120"/>
              </a:rPr>
              <a:t> 我動故我</a:t>
            </a:r>
            <a:r>
              <a:rPr lang="zh-TW" altLang="en-US" dirty="0" smtClean="0">
                <a:latin typeface="Noto Sans TC" pitchFamily="34" charset="-120"/>
                <a:ea typeface="Noto Sans TC" pitchFamily="34" charset="-120"/>
              </a:rPr>
              <a:t>在</a:t>
            </a:r>
            <a:endParaRPr lang="en-US" altLang="zh-TW" dirty="0">
              <a:latin typeface="Noto Sans TC" pitchFamily="34" charset="-120"/>
              <a:ea typeface="Noto Sans TC" pitchFamily="34" charset="-12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1501139" y="4304508"/>
            <a:ext cx="236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TW" dirty="0">
                <a:latin typeface="Noto Sans TC" pitchFamily="34" charset="-120"/>
                <a:ea typeface="Noto Sans TC" pitchFamily="34" charset="-120"/>
              </a:rPr>
              <a:t>18px</a:t>
            </a:r>
            <a:r>
              <a:rPr lang="zh-TW" altLang="en-US" dirty="0">
                <a:latin typeface="Noto Sans TC" pitchFamily="34" charset="-120"/>
                <a:ea typeface="Noto Sans TC" pitchFamily="34" charset="-120"/>
              </a:rPr>
              <a:t> 我動故我</a:t>
            </a:r>
            <a:r>
              <a:rPr lang="zh-TW" altLang="en-US" dirty="0" smtClean="0">
                <a:latin typeface="Noto Sans TC" pitchFamily="34" charset="-120"/>
                <a:ea typeface="Noto Sans TC" pitchFamily="34" charset="-120"/>
              </a:rPr>
              <a:t>在</a:t>
            </a:r>
            <a:endParaRPr lang="en-US" altLang="zh-TW" dirty="0">
              <a:latin typeface="Noto Sans TC" pitchFamily="34" charset="-120"/>
              <a:ea typeface="Noto Sans TC" pitchFamily="34" charset="-12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1501140" y="4917803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TW" sz="1600" dirty="0">
                <a:latin typeface="Noto Sans TC" pitchFamily="34" charset="-120"/>
                <a:ea typeface="Noto Sans TC" pitchFamily="34" charset="-120"/>
              </a:rPr>
              <a:t>16px </a:t>
            </a:r>
            <a:r>
              <a:rPr lang="zh-TW" altLang="en-US" sz="1600" dirty="0">
                <a:latin typeface="Noto Sans TC" pitchFamily="34" charset="-120"/>
                <a:ea typeface="Noto Sans TC" pitchFamily="34" charset="-120"/>
              </a:rPr>
              <a:t>我動故我</a:t>
            </a:r>
            <a:r>
              <a:rPr lang="zh-TW" altLang="en-US" sz="1600" dirty="0" smtClean="0">
                <a:latin typeface="Noto Sans TC" pitchFamily="34" charset="-120"/>
                <a:ea typeface="Noto Sans TC" pitchFamily="34" charset="-120"/>
              </a:rPr>
              <a:t>在</a:t>
            </a:r>
            <a:endParaRPr lang="en-US" altLang="zh-TW" sz="1600" dirty="0">
              <a:latin typeface="Noto Sans TC" pitchFamily="34" charset="-120"/>
              <a:ea typeface="Noto Sans TC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87267759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 advClick="0" advTm="4000">
        <p15:prstTrans prst="pageCurlDouble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4981019" y="177553"/>
            <a:ext cx="2199717" cy="53860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34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5</a:t>
            </a:r>
            <a:endParaRPr lang="zh-TW" altLang="en-US" sz="34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Gadugi" panose="020B0502040204020203" pitchFamily="34" charset="0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5059619" y="4978868"/>
            <a:ext cx="2121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Sitemap</a:t>
            </a:r>
            <a:endParaRPr lang="zh-CN" altLang="en-US" sz="3200" dirty="0">
              <a:solidFill>
                <a:schemeClr val="bg1">
                  <a:lumMod val="85000"/>
                </a:schemeClr>
              </a:solidFill>
              <a:latin typeface="Roboto" panose="02000000000000000000" pitchFamily="2" charset="0"/>
              <a:ea typeface="微軟正黑體" panose="020B0604030504040204" pitchFamily="34" charset="-120"/>
              <a:cs typeface="Segoe UI" panose="020B0502040204020203" pitchFamily="34" charset="0"/>
            </a:endParaRPr>
          </a:p>
        </p:txBody>
      </p:sp>
      <p:cxnSp>
        <p:nvCxnSpPr>
          <p:cNvPr id="63" name="直接连接符 62"/>
          <p:cNvCxnSpPr>
            <a:cxnSpLocks/>
          </p:cNvCxnSpPr>
          <p:nvPr/>
        </p:nvCxnSpPr>
        <p:spPr>
          <a:xfrm>
            <a:off x="4897336" y="5658934"/>
            <a:ext cx="2437045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B2D2C"/>
                </a:gs>
                <a:gs pos="99000">
                  <a:srgbClr val="090D0E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909321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 advClick="0" advTm="4000">
        <p15:prstTrans prst="pageCurlSingle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圓角矩形 19"/>
          <p:cNvSpPr/>
          <p:nvPr/>
        </p:nvSpPr>
        <p:spPr>
          <a:xfrm>
            <a:off x="5674829" y="2016182"/>
            <a:ext cx="751156" cy="37557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712545" y="2022428"/>
            <a:ext cx="86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lang="zh-TW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1" name="文本框 4"/>
          <p:cNvSpPr txBox="1"/>
          <p:nvPr/>
        </p:nvSpPr>
        <p:spPr>
          <a:xfrm>
            <a:off x="873433" y="623411"/>
            <a:ext cx="3502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0</a:t>
            </a:r>
            <a:r>
              <a:rPr lang="en-US" altLang="zh-TW" sz="3200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5</a:t>
            </a:r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   </a:t>
            </a:r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Sitemap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  <a:latin typeface="Roboto" panose="02000000000000000000" pitchFamily="2" charset="0"/>
              <a:ea typeface="微軟正黑體" panose="020B0604030504040204" pitchFamily="34" charset="-120"/>
              <a:cs typeface="Segoe UI" panose="020B0502040204020203" pitchFamily="34" charset="0"/>
            </a:endParaRPr>
          </a:p>
        </p:txBody>
      </p:sp>
      <p:cxnSp>
        <p:nvCxnSpPr>
          <p:cNvPr id="65" name="直接连接符 36"/>
          <p:cNvCxnSpPr>
            <a:cxnSpLocks/>
          </p:cNvCxnSpPr>
          <p:nvPr/>
        </p:nvCxnSpPr>
        <p:spPr>
          <a:xfrm>
            <a:off x="709196" y="1290359"/>
            <a:ext cx="3831446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6037234" y="2758009"/>
            <a:ext cx="408031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H="1">
            <a:off x="2172032" y="2758009"/>
            <a:ext cx="386520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6" name="圓角矩形 35"/>
          <p:cNvSpPr/>
          <p:nvPr/>
        </p:nvSpPr>
        <p:spPr>
          <a:xfrm>
            <a:off x="1796454" y="3172732"/>
            <a:ext cx="751156" cy="37557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826934" y="3197644"/>
            <a:ext cx="690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News</a:t>
            </a:r>
            <a:endParaRPr lang="zh-TW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圓角矩形 42"/>
          <p:cNvSpPr/>
          <p:nvPr/>
        </p:nvSpPr>
        <p:spPr>
          <a:xfrm>
            <a:off x="3126576" y="3174002"/>
            <a:ext cx="751156" cy="37557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3126577" y="3207902"/>
            <a:ext cx="751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About</a:t>
            </a:r>
            <a:endParaRPr lang="zh-TW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" name="圓角矩形 46"/>
          <p:cNvSpPr/>
          <p:nvPr/>
        </p:nvSpPr>
        <p:spPr>
          <a:xfrm>
            <a:off x="4627475" y="3161362"/>
            <a:ext cx="959722" cy="37557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4644085" y="3195262"/>
            <a:ext cx="1030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Athletes</a:t>
            </a:r>
            <a:endParaRPr lang="zh-TW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圓角矩形 48"/>
          <p:cNvSpPr/>
          <p:nvPr/>
        </p:nvSpPr>
        <p:spPr>
          <a:xfrm>
            <a:off x="6514069" y="3172734"/>
            <a:ext cx="751156" cy="37557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6551012" y="3217866"/>
            <a:ext cx="751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MAG</a:t>
            </a:r>
            <a:endParaRPr lang="zh-TW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5" name="圓角矩形 54"/>
          <p:cNvSpPr/>
          <p:nvPr/>
        </p:nvSpPr>
        <p:spPr>
          <a:xfrm>
            <a:off x="8102641" y="3168537"/>
            <a:ext cx="751156" cy="37557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8148535" y="3206633"/>
            <a:ext cx="659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WAG</a:t>
            </a:r>
            <a:endParaRPr lang="zh-TW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7" name="圓角矩形 56"/>
          <p:cNvSpPr/>
          <p:nvPr/>
        </p:nvSpPr>
        <p:spPr>
          <a:xfrm>
            <a:off x="9721929" y="3146098"/>
            <a:ext cx="751156" cy="37557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" name="文字方塊 57"/>
          <p:cNvSpPr txBox="1"/>
          <p:nvPr/>
        </p:nvSpPr>
        <p:spPr>
          <a:xfrm>
            <a:off x="9775270" y="3174002"/>
            <a:ext cx="751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SHOP</a:t>
            </a:r>
            <a:endParaRPr lang="zh-TW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9" name="直線單箭頭接點 38"/>
          <p:cNvCxnSpPr/>
          <p:nvPr/>
        </p:nvCxnSpPr>
        <p:spPr>
          <a:xfrm flipV="1">
            <a:off x="6037234" y="2391760"/>
            <a:ext cx="0" cy="36624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>
            <a:off x="2172032" y="2758003"/>
            <a:ext cx="0" cy="39435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>
            <a:off x="3502156" y="2758003"/>
            <a:ext cx="0" cy="39435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/>
          <p:nvPr/>
        </p:nvCxnSpPr>
        <p:spPr>
          <a:xfrm>
            <a:off x="5090684" y="2745742"/>
            <a:ext cx="0" cy="39435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>
            <a:off x="6876616" y="2745741"/>
            <a:ext cx="0" cy="39435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/>
          <p:nvPr/>
        </p:nvCxnSpPr>
        <p:spPr>
          <a:xfrm>
            <a:off x="8478219" y="2758003"/>
            <a:ext cx="0" cy="39435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/>
          <p:nvPr/>
        </p:nvCxnSpPr>
        <p:spPr>
          <a:xfrm>
            <a:off x="10111068" y="2749025"/>
            <a:ext cx="0" cy="39435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6" name="圓角矩形 75"/>
          <p:cNvSpPr/>
          <p:nvPr/>
        </p:nvSpPr>
        <p:spPr>
          <a:xfrm>
            <a:off x="4589757" y="3947700"/>
            <a:ext cx="997440" cy="5571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7" name="文字方塊 76"/>
          <p:cNvSpPr txBox="1"/>
          <p:nvPr/>
        </p:nvSpPr>
        <p:spPr>
          <a:xfrm>
            <a:off x="4518737" y="3981600"/>
            <a:ext cx="1068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Athletes</a:t>
            </a:r>
            <a:endParaRPr lang="en-US" altLang="zh-TW" sz="14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內頁</a:t>
            </a:r>
            <a:endParaRPr lang="zh-TW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8" name="直線單箭頭接點 77"/>
          <p:cNvCxnSpPr/>
          <p:nvPr/>
        </p:nvCxnSpPr>
        <p:spPr>
          <a:xfrm>
            <a:off x="5082491" y="3525643"/>
            <a:ext cx="0" cy="39435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9" name="圓角矩形 78"/>
          <p:cNvSpPr/>
          <p:nvPr/>
        </p:nvSpPr>
        <p:spPr>
          <a:xfrm>
            <a:off x="1708822" y="3955846"/>
            <a:ext cx="959723" cy="5571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1637802" y="3989746"/>
            <a:ext cx="1068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News</a:t>
            </a:r>
            <a:endParaRPr lang="en-US" altLang="zh-TW" sz="14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內頁</a:t>
            </a:r>
            <a:endParaRPr lang="zh-TW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1" name="直線單箭頭接點 80"/>
          <p:cNvCxnSpPr/>
          <p:nvPr/>
        </p:nvCxnSpPr>
        <p:spPr>
          <a:xfrm>
            <a:off x="2172032" y="3544115"/>
            <a:ext cx="0" cy="39435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2" name="圓角矩形 81"/>
          <p:cNvSpPr/>
          <p:nvPr/>
        </p:nvSpPr>
        <p:spPr>
          <a:xfrm>
            <a:off x="9650949" y="3907976"/>
            <a:ext cx="959723" cy="5571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3" name="文字方塊 82"/>
          <p:cNvSpPr txBox="1"/>
          <p:nvPr/>
        </p:nvSpPr>
        <p:spPr>
          <a:xfrm>
            <a:off x="9579929" y="3941876"/>
            <a:ext cx="1068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SHOP</a:t>
            </a:r>
            <a:endParaRPr lang="en-US" altLang="zh-TW" sz="14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內頁</a:t>
            </a:r>
            <a:endParaRPr lang="zh-TW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4" name="直線單箭頭接點 83"/>
          <p:cNvCxnSpPr/>
          <p:nvPr/>
        </p:nvCxnSpPr>
        <p:spPr>
          <a:xfrm>
            <a:off x="10114159" y="3509035"/>
            <a:ext cx="0" cy="39435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肘形接點 66"/>
          <p:cNvCxnSpPr/>
          <p:nvPr/>
        </p:nvCxnSpPr>
        <p:spPr>
          <a:xfrm rot="10800000">
            <a:off x="1207497" y="3371754"/>
            <a:ext cx="501325" cy="879602"/>
          </a:xfrm>
          <a:prstGeom prst="bentConnector2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>
            <a:off x="1207497" y="3371754"/>
            <a:ext cx="58895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2" name="肘形接點 91"/>
          <p:cNvCxnSpPr/>
          <p:nvPr/>
        </p:nvCxnSpPr>
        <p:spPr>
          <a:xfrm rot="10800000">
            <a:off x="4088432" y="3371754"/>
            <a:ext cx="501325" cy="879602"/>
          </a:xfrm>
          <a:prstGeom prst="bentConnector2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/>
          <p:nvPr/>
        </p:nvCxnSpPr>
        <p:spPr>
          <a:xfrm>
            <a:off x="4088431" y="3371754"/>
            <a:ext cx="50132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6" name="肘形接點 95"/>
          <p:cNvCxnSpPr/>
          <p:nvPr/>
        </p:nvCxnSpPr>
        <p:spPr>
          <a:xfrm rot="10800000">
            <a:off x="9149624" y="3377750"/>
            <a:ext cx="501325" cy="879602"/>
          </a:xfrm>
          <a:prstGeom prst="bentConnector2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/>
          <p:nvPr/>
        </p:nvCxnSpPr>
        <p:spPr>
          <a:xfrm>
            <a:off x="9149623" y="3377750"/>
            <a:ext cx="50132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052039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 advClick="0" advTm="4000">
        <p15:prstTrans prst="pageCurlDouble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877305" y="176177"/>
            <a:ext cx="2199717" cy="53860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34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6</a:t>
            </a:r>
            <a:endParaRPr lang="zh-TW" altLang="en-US" sz="34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Gadugi" panose="020B0502040204020203" pitchFamily="34" charset="0"/>
            </a:endParaRPr>
          </a:p>
        </p:txBody>
      </p:sp>
      <p:cxnSp>
        <p:nvCxnSpPr>
          <p:cNvPr id="4" name="直接连接符 62"/>
          <p:cNvCxnSpPr>
            <a:cxnSpLocks/>
          </p:cNvCxnSpPr>
          <p:nvPr/>
        </p:nvCxnSpPr>
        <p:spPr>
          <a:xfrm>
            <a:off x="4929161" y="5571146"/>
            <a:ext cx="2303429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B2D2C"/>
                </a:gs>
                <a:gs pos="99000">
                  <a:srgbClr val="090D0E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59"/>
          <p:cNvSpPr txBox="1"/>
          <p:nvPr/>
        </p:nvSpPr>
        <p:spPr>
          <a:xfrm>
            <a:off x="4877305" y="4880526"/>
            <a:ext cx="2407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Wireframe</a:t>
            </a:r>
            <a:endParaRPr lang="zh-CN" altLang="en-US" sz="3200" b="1" dirty="0"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anose="02000000000000000000" pitchFamily="2" charset="0"/>
              <a:ea typeface="微軟正黑體" panose="020B0604030504040204" pitchFamily="34" charset="-12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554190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 advClick="0" advTm="4000">
        <p15:prstTrans prst="pageCurlDouble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字方塊 15"/>
          <p:cNvSpPr txBox="1"/>
          <p:nvPr/>
        </p:nvSpPr>
        <p:spPr>
          <a:xfrm>
            <a:off x="800872" y="2858192"/>
            <a:ext cx="6327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首</a:t>
            </a:r>
            <a:endParaRPr lang="en-US" altLang="zh-TW" sz="2800" dirty="0" smtClean="0">
              <a:solidFill>
                <a:schemeClr val="bg1">
                  <a:lumMod val="8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zh-TW" altLang="en-US" sz="2800" dirty="0" smtClean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頁</a:t>
            </a:r>
            <a:endParaRPr lang="en-US" altLang="zh-TW" sz="2800" dirty="0" smtClean="0">
              <a:solidFill>
                <a:schemeClr val="bg1">
                  <a:lumMod val="8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27" name="Picture 3" descr="C:\Users\Ray\Desktop\GYMNASTICS\Figma\首頁 - 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999" y="114992"/>
            <a:ext cx="1795795" cy="664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Ray\Desktop\GYMNASTICS\Figma\首頁 - 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49" y="114992"/>
            <a:ext cx="4012293" cy="664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819825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 advClick="0" advTm="4000">
        <p15:prstTrans prst="pageCurlDouble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07374" y="2024810"/>
            <a:ext cx="673135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</a:p>
          <a:p>
            <a:pPr algn="ctr"/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</a:p>
          <a:p>
            <a:pPr algn="ctr"/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</a:t>
            </a:r>
          </a:p>
          <a:p>
            <a:pPr algn="ctr"/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US" altLang="zh-TW" sz="2800" dirty="0" smtClean="0">
              <a:solidFill>
                <a:schemeClr val="bg1">
                  <a:lumMod val="8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altLang="zh-TW" sz="3600" dirty="0" smtClean="0">
              <a:solidFill>
                <a:schemeClr val="bg1">
                  <a:lumMod val="8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altLang="zh-TW" sz="3600" dirty="0" smtClean="0">
              <a:solidFill>
                <a:schemeClr val="bg1">
                  <a:lumMod val="8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050" name="Picture 2" descr="C:\Users\Ray\Desktop\GYMNASTICS\Figma\NEWS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540" y="201490"/>
            <a:ext cx="2896259" cy="63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Ray\Desktop\GYMNASTICS\Figma\NEWS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295" y="201490"/>
            <a:ext cx="3154248" cy="636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840718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 advClick="0" advTm="4000">
        <p15:prstTrans prst="pageCurlDouble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06434" y="2143975"/>
            <a:ext cx="67313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</a:p>
          <a:p>
            <a:pPr algn="ctr"/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</a:p>
          <a:p>
            <a:pPr algn="ctr"/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</a:t>
            </a:r>
          </a:p>
          <a:p>
            <a:pPr algn="ctr"/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</a:p>
          <a:p>
            <a:pPr algn="ctr"/>
            <a:r>
              <a:rPr lang="zh-TW" altLang="en-US" sz="2800" dirty="0" smtClean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內頁</a:t>
            </a:r>
            <a:endParaRPr lang="en-US" altLang="zh-TW" sz="2800" dirty="0" smtClean="0">
              <a:solidFill>
                <a:schemeClr val="bg1">
                  <a:lumMod val="8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altLang="zh-TW" sz="3600" dirty="0" smtClean="0">
              <a:solidFill>
                <a:schemeClr val="bg1">
                  <a:lumMod val="8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altLang="zh-TW" sz="3600" dirty="0" smtClean="0">
              <a:solidFill>
                <a:schemeClr val="bg1">
                  <a:lumMod val="8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074" name="Picture 2" descr="C:\Users\Ray\Desktop\GYMNASTICS\Figma\NEWS-1-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22" y="133003"/>
            <a:ext cx="2385796" cy="629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Ray\Desktop\GYMNASTICS\Figma\NEWS-2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76" y="133003"/>
            <a:ext cx="2676524" cy="629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669772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 advClick="0" advTm="4000">
        <p15:prstTrans prst="pageCurlDouble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 rot="16200000">
            <a:off x="2304" y="2898561"/>
            <a:ext cx="2339102" cy="56401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</a:p>
          <a:p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</a:p>
          <a:p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O</a:t>
            </a:r>
          </a:p>
          <a:p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</a:p>
          <a:p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  <a:endParaRPr lang="zh-TW" altLang="en-US" sz="2800" dirty="0">
              <a:solidFill>
                <a:schemeClr val="bg1">
                  <a:lumMod val="85000"/>
                </a:schemeClr>
              </a:solidFill>
              <a:latin typeface="Roboto" panose="02000000000000000000" pitchFamily="2" charset="0"/>
            </a:endParaRPr>
          </a:p>
        </p:txBody>
      </p:sp>
      <p:pic>
        <p:nvPicPr>
          <p:cNvPr id="4098" name="Picture 2" descr="C:\Users\Ray\Desktop\GYMNASTICS\Figma\ABOUT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121" y="300210"/>
            <a:ext cx="2334364" cy="576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Ray\Desktop\GYMNASTICS\Figma\ABOUT-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00211"/>
            <a:ext cx="2209800" cy="576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288581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 advClick="0" advTm="4000">
        <p15:prstTrans prst="pageCurlDouble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526107" y="1839601"/>
            <a:ext cx="66490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</a:p>
          <a:p>
            <a:pPr algn="ctr"/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</a:p>
          <a:p>
            <a:pPr algn="ctr"/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H</a:t>
            </a:r>
          </a:p>
          <a:p>
            <a:pPr algn="ctr"/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</a:t>
            </a:r>
          </a:p>
          <a:p>
            <a:pPr algn="ctr"/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</a:p>
          <a:p>
            <a:pPr algn="ctr"/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</a:p>
          <a:p>
            <a:pPr algn="ctr"/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</a:p>
          <a:p>
            <a:pPr algn="ctr"/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zh-TW" altLang="en-US" sz="2800" dirty="0">
              <a:solidFill>
                <a:schemeClr val="bg1">
                  <a:lumMod val="85000"/>
                </a:schemeClr>
              </a:solidFill>
              <a:latin typeface="Roboto" panose="02000000000000000000" pitchFamily="2" charset="0"/>
            </a:endParaRPr>
          </a:p>
        </p:txBody>
      </p:sp>
      <p:pic>
        <p:nvPicPr>
          <p:cNvPr id="5122" name="Picture 2" descr="C:\Users\Ray\Desktop\GYMNASTICS\Figma\ATHLETES-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890" y="294616"/>
            <a:ext cx="2223219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Ray\Desktop\GYMNASTICS\Figma\ATHLETES-4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300" y="294616"/>
            <a:ext cx="23495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475271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 advClick="0" advTm="4000">
        <p15:prstTrans prst="pageCurlDouble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41517" y="1184577"/>
            <a:ext cx="66490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Noto Sans TC" pitchFamily="34" charset="-120"/>
                <a:ea typeface="Noto Sans TC" pitchFamily="34" charset="-120"/>
              </a:rPr>
              <a:t>A</a:t>
            </a:r>
          </a:p>
          <a:p>
            <a:pPr algn="ctr"/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Noto Sans TC" pitchFamily="34" charset="-120"/>
                <a:ea typeface="Noto Sans TC" pitchFamily="34" charset="-120"/>
              </a:rPr>
              <a:t>T</a:t>
            </a:r>
          </a:p>
          <a:p>
            <a:pPr algn="ctr"/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Noto Sans TC" pitchFamily="34" charset="-120"/>
                <a:ea typeface="Noto Sans TC" pitchFamily="34" charset="-120"/>
              </a:rPr>
              <a:t>H</a:t>
            </a:r>
          </a:p>
          <a:p>
            <a:pPr algn="ctr"/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Noto Sans TC" pitchFamily="34" charset="-120"/>
                <a:ea typeface="Noto Sans TC" pitchFamily="34" charset="-120"/>
              </a:rPr>
              <a:t>L</a:t>
            </a:r>
          </a:p>
          <a:p>
            <a:pPr algn="ctr"/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Noto Sans TC" pitchFamily="34" charset="-120"/>
                <a:ea typeface="Noto Sans TC" pitchFamily="34" charset="-120"/>
              </a:rPr>
              <a:t>E</a:t>
            </a:r>
          </a:p>
          <a:p>
            <a:pPr algn="ctr"/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Noto Sans TC" pitchFamily="34" charset="-120"/>
                <a:ea typeface="Noto Sans TC" pitchFamily="34" charset="-120"/>
              </a:rPr>
              <a:t>T</a:t>
            </a:r>
          </a:p>
          <a:p>
            <a:pPr algn="ctr"/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Noto Sans TC" pitchFamily="34" charset="-120"/>
                <a:ea typeface="Noto Sans TC" pitchFamily="34" charset="-120"/>
              </a:rPr>
              <a:t>E</a:t>
            </a:r>
          </a:p>
          <a:p>
            <a:pPr algn="ctr"/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Noto Sans TC" pitchFamily="34" charset="-120"/>
                <a:ea typeface="Noto Sans TC" pitchFamily="34" charset="-120"/>
              </a:rPr>
              <a:t>S</a:t>
            </a:r>
          </a:p>
          <a:p>
            <a:pPr algn="ctr"/>
            <a:r>
              <a:rPr lang="zh-TW" altLang="en-US" sz="2800" dirty="0" smtClean="0">
                <a:solidFill>
                  <a:schemeClr val="bg1">
                    <a:lumMod val="85000"/>
                  </a:schemeClr>
                </a:solidFill>
                <a:latin typeface="Noto Sans TC" pitchFamily="34" charset="-120"/>
                <a:ea typeface="Noto Sans TC" pitchFamily="34" charset="-120"/>
              </a:rPr>
              <a:t>內</a:t>
            </a:r>
            <a:endParaRPr lang="en-US" altLang="zh-TW" sz="2800" dirty="0" smtClean="0">
              <a:solidFill>
                <a:schemeClr val="bg1">
                  <a:lumMod val="85000"/>
                </a:schemeClr>
              </a:solidFill>
              <a:latin typeface="Noto Sans TC" pitchFamily="34" charset="-120"/>
              <a:ea typeface="Noto Sans TC" pitchFamily="34" charset="-120"/>
            </a:endParaRPr>
          </a:p>
          <a:p>
            <a:pPr algn="ctr"/>
            <a:r>
              <a:rPr lang="zh-TW" altLang="en-US" sz="2800" dirty="0">
                <a:solidFill>
                  <a:schemeClr val="bg1">
                    <a:lumMod val="85000"/>
                  </a:schemeClr>
                </a:solidFill>
                <a:latin typeface="Noto Sans TC" pitchFamily="34" charset="-120"/>
                <a:ea typeface="Noto Sans TC" pitchFamily="34" charset="-120"/>
              </a:rPr>
              <a:t>頁</a:t>
            </a:r>
            <a:endParaRPr lang="zh-TW" altLang="en-US" sz="2800" dirty="0">
              <a:solidFill>
                <a:schemeClr val="bg1">
                  <a:lumMod val="85000"/>
                </a:schemeClr>
              </a:solidFill>
              <a:latin typeface="Noto Sans TC" pitchFamily="34" charset="-120"/>
              <a:ea typeface="Noto Sans TC" pitchFamily="34" charset="-120"/>
            </a:endParaRPr>
          </a:p>
        </p:txBody>
      </p:sp>
      <p:pic>
        <p:nvPicPr>
          <p:cNvPr id="6146" name="Picture 2" descr="C:\Users\Ray\Desktop\GYMNASTICS\Figma\ATHLETES-2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933" y="244867"/>
            <a:ext cx="2041813" cy="600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Ray\Desktop\GYMNASTICS\Figma\ATHLETES-2-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424" y="244867"/>
            <a:ext cx="2186247" cy="600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5658138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 advClick="0" advTm="4000">
        <p15:prstTrans prst="pageCurlDouble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149805" y="1059017"/>
            <a:ext cx="642025" cy="6420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</a:rPr>
              <a:t>01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003057" y="1059016"/>
            <a:ext cx="642025" cy="6420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</a:rPr>
              <a:t>02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149808" y="2289683"/>
            <a:ext cx="642025" cy="6420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</a:rPr>
              <a:t>03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003055" y="2289681"/>
            <a:ext cx="642025" cy="6420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</a:rPr>
              <a:t>04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782970" y="1149197"/>
            <a:ext cx="1845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LOGO</a:t>
            </a:r>
            <a:r>
              <a:rPr lang="zh-TW" altLang="en-US" sz="24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Segoe UI" panose="020B0502040204020203" pitchFamily="34" charset="0"/>
              </a:rPr>
              <a:t>設計</a:t>
            </a:r>
            <a:endParaRPr lang="zh-CN" altLang="en-US" sz="2400" b="1" dirty="0">
              <a:solidFill>
                <a:schemeClr val="accent2">
                  <a:lumMod val="40000"/>
                  <a:lumOff val="60000"/>
                </a:schemeClr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  <a:cs typeface="Segoe UI" panose="020B0502040204020203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149804" y="3578936"/>
            <a:ext cx="642025" cy="6420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bg1">
                    <a:lumMod val="95000"/>
                  </a:schemeClr>
                </a:solidFill>
              </a:rPr>
              <a:t>0</a:t>
            </a:r>
            <a:r>
              <a:rPr lang="en-US" altLang="zh-TW" sz="2000" dirty="0" smtClean="0">
                <a:solidFill>
                  <a:schemeClr val="bg1">
                    <a:lumMod val="95000"/>
                  </a:schemeClr>
                </a:solidFill>
              </a:rPr>
              <a:t>5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文本框 12"/>
          <p:cNvSpPr txBox="1"/>
          <p:nvPr/>
        </p:nvSpPr>
        <p:spPr>
          <a:xfrm>
            <a:off x="2939445" y="1149197"/>
            <a:ext cx="1845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2400" b="1" dirty="0" smtClean="0">
                <a:solidFill>
                  <a:schemeClr val="bg1">
                    <a:lumMod val="85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Segoe UI" panose="020B0502040204020203" pitchFamily="34" charset="0"/>
              </a:rPr>
              <a:t>網頁介紹</a:t>
            </a:r>
            <a:endParaRPr lang="zh-CN" altLang="en-US" sz="2400" b="1" dirty="0">
              <a:solidFill>
                <a:schemeClr val="bg1">
                  <a:lumMod val="85000"/>
                </a:schemeClr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  <a:cs typeface="Segoe UI" panose="020B0502040204020203" pitchFamily="34" charset="0"/>
            </a:endParaRPr>
          </a:p>
        </p:txBody>
      </p:sp>
      <p:sp>
        <p:nvSpPr>
          <p:cNvPr id="25" name="文本框 12"/>
          <p:cNvSpPr txBox="1"/>
          <p:nvPr/>
        </p:nvSpPr>
        <p:spPr>
          <a:xfrm>
            <a:off x="2939444" y="2379862"/>
            <a:ext cx="1845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24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Segoe UI" panose="020B0502040204020203" pitchFamily="34" charset="0"/>
              </a:rPr>
              <a:t>顏色選擇</a:t>
            </a:r>
            <a:endParaRPr lang="zh-CN" altLang="en-US" sz="2400" b="1" dirty="0">
              <a:solidFill>
                <a:schemeClr val="accent2">
                  <a:lumMod val="40000"/>
                  <a:lumOff val="60000"/>
                </a:schemeClr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  <a:cs typeface="Segoe UI" panose="020B0502040204020203" pitchFamily="34" charset="0"/>
            </a:endParaRPr>
          </a:p>
        </p:txBody>
      </p:sp>
      <p:sp>
        <p:nvSpPr>
          <p:cNvPr id="27" name="文本框 12"/>
          <p:cNvSpPr txBox="1"/>
          <p:nvPr/>
        </p:nvSpPr>
        <p:spPr>
          <a:xfrm>
            <a:off x="7782969" y="2379862"/>
            <a:ext cx="1845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2400" b="1" dirty="0" smtClean="0">
                <a:solidFill>
                  <a:schemeClr val="bg1">
                    <a:lumMod val="85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Segoe UI" panose="020B0502040204020203" pitchFamily="34" charset="0"/>
              </a:rPr>
              <a:t>字體選擇</a:t>
            </a:r>
            <a:endParaRPr lang="zh-CN" altLang="en-US" sz="2400" b="1" dirty="0">
              <a:solidFill>
                <a:schemeClr val="bg1">
                  <a:lumMod val="85000"/>
                </a:schemeClr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  <a:cs typeface="Segoe UI" panose="020B0502040204020203" pitchFamily="34" charset="0"/>
            </a:endParaRPr>
          </a:p>
        </p:txBody>
      </p:sp>
      <p:sp>
        <p:nvSpPr>
          <p:cNvPr id="28" name="文本框 12"/>
          <p:cNvSpPr txBox="1"/>
          <p:nvPr/>
        </p:nvSpPr>
        <p:spPr>
          <a:xfrm>
            <a:off x="2939443" y="3669115"/>
            <a:ext cx="1845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Sitemap</a:t>
            </a:r>
            <a:endParaRPr lang="zh-CN" altLang="en-US" sz="2400" b="1" dirty="0">
              <a:solidFill>
                <a:schemeClr val="bg1">
                  <a:lumMod val="85000"/>
                </a:schemeClr>
              </a:solidFill>
              <a:latin typeface="Roboto" panose="02000000000000000000" pitchFamily="2" charset="0"/>
              <a:ea typeface="微軟正黑體 Light" panose="020B0304030504040204" pitchFamily="34" charset="-120"/>
              <a:cs typeface="Segoe UI" panose="020B0502040204020203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003059" y="3578936"/>
            <a:ext cx="642025" cy="6420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bg1">
                    <a:lumMod val="95000"/>
                  </a:schemeClr>
                </a:solidFill>
              </a:rPr>
              <a:t>06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文本框 12"/>
          <p:cNvSpPr txBox="1"/>
          <p:nvPr/>
        </p:nvSpPr>
        <p:spPr>
          <a:xfrm>
            <a:off x="7816296" y="3669115"/>
            <a:ext cx="2091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Wireframe</a:t>
            </a:r>
            <a:endParaRPr lang="zh-CN" altLang="en-US" sz="2400" b="1" dirty="0">
              <a:solidFill>
                <a:schemeClr val="accent2">
                  <a:lumMod val="40000"/>
                  <a:lumOff val="60000"/>
                </a:schemeClr>
              </a:solidFill>
              <a:latin typeface="Roboto" panose="02000000000000000000" pitchFamily="2" charset="0"/>
              <a:ea typeface="微軟正黑體 Light" panose="020B0304030504040204" pitchFamily="34" charset="-120"/>
              <a:cs typeface="Segoe UI" panose="020B0502040204020203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149808" y="4953165"/>
            <a:ext cx="642025" cy="6420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bg1">
                    <a:lumMod val="95000"/>
                  </a:schemeClr>
                </a:solidFill>
              </a:rPr>
              <a:t>0</a:t>
            </a:r>
            <a:r>
              <a:rPr lang="en-US" altLang="zh-TW" sz="2000" dirty="0" smtClean="0">
                <a:solidFill>
                  <a:schemeClr val="bg1">
                    <a:lumMod val="95000"/>
                  </a:schemeClr>
                </a:solidFill>
              </a:rPr>
              <a:t>7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文本框 12"/>
          <p:cNvSpPr txBox="1"/>
          <p:nvPr/>
        </p:nvSpPr>
        <p:spPr>
          <a:xfrm>
            <a:off x="2939445" y="5043344"/>
            <a:ext cx="1845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24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Segoe UI" panose="020B0502040204020203" pitchFamily="34" charset="0"/>
              </a:rPr>
              <a:t>參考網頁</a:t>
            </a:r>
            <a:endParaRPr lang="zh-CN" altLang="en-US" sz="2400" b="1" dirty="0">
              <a:solidFill>
                <a:schemeClr val="accent2">
                  <a:lumMod val="40000"/>
                  <a:lumOff val="60000"/>
                </a:schemeClr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032549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 advClick="0" advTm="4000">
        <p15:prstTrans prst="pageCurlDouble" invX="1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577419" y="2411120"/>
            <a:ext cx="5274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</a:t>
            </a:r>
          </a:p>
          <a:p>
            <a:pPr algn="ctr"/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</a:p>
          <a:p>
            <a:pPr algn="ctr"/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</a:t>
            </a:r>
            <a:endParaRPr lang="en-US" altLang="zh-TW" sz="2800" dirty="0" smtClean="0">
              <a:solidFill>
                <a:schemeClr val="bg1">
                  <a:lumMod val="8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171" name="Picture 3" descr="C:\Users\Ray\Desktop\GYMNASTICS\Figma\MEN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596" y="221641"/>
            <a:ext cx="1702550" cy="637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Ray\Desktop\GYMNASTICS\Figma\MEN-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778" y="221640"/>
            <a:ext cx="1918854" cy="637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475371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 advClick="0" advTm="4000">
        <p15:prstTrans prst="pageCurlDouble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81491" y="2317087"/>
            <a:ext cx="6477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WAG</a:t>
            </a:r>
            <a:endParaRPr lang="zh-TW" altLang="en-US" sz="2800" dirty="0">
              <a:solidFill>
                <a:schemeClr val="bg1">
                  <a:lumMod val="85000"/>
                </a:schemeClr>
              </a:solidFill>
              <a:latin typeface="Roboto" panose="02000000000000000000" pitchFamily="2" charset="0"/>
            </a:endParaRPr>
          </a:p>
        </p:txBody>
      </p:sp>
      <p:pic>
        <p:nvPicPr>
          <p:cNvPr id="8194" name="Picture 2" descr="C:\Users\Ray\Desktop\GYMNASTICS\Figma\WOMEN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696" y="124691"/>
            <a:ext cx="1745384" cy="6567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Ray\Desktop\GYMNASTICS\Figma\WOMEN-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374" y="124691"/>
            <a:ext cx="2079626" cy="6567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457320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 advClick="0" advTm="4000">
        <p15:prstTrans prst="pageCurlDouble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81491" y="2237188"/>
            <a:ext cx="6477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</a:rPr>
              <a:t>S</a:t>
            </a:r>
          </a:p>
          <a:p>
            <a:pPr algn="ctr"/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</a:rPr>
              <a:t>H</a:t>
            </a:r>
          </a:p>
          <a:p>
            <a:pPr algn="ctr"/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</a:rPr>
              <a:t>O</a:t>
            </a:r>
          </a:p>
          <a:p>
            <a:pPr algn="ctr"/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</a:rPr>
              <a:t>P</a:t>
            </a:r>
          </a:p>
          <a:p>
            <a:pPr algn="ctr"/>
            <a:endParaRPr lang="zh-TW" altLang="en-US" sz="2800" dirty="0">
              <a:solidFill>
                <a:schemeClr val="bg1">
                  <a:lumMod val="85000"/>
                </a:schemeClr>
              </a:solidFill>
              <a:latin typeface="Roboto" panose="02000000000000000000" pitchFamily="2" charset="0"/>
            </a:endParaRPr>
          </a:p>
        </p:txBody>
      </p:sp>
      <p:pic>
        <p:nvPicPr>
          <p:cNvPr id="9218" name="Picture 2" descr="C:\Users\Ray\Desktop\GYMNASTICS\Figma\shop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191" y="428624"/>
            <a:ext cx="3619500" cy="588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Ray\Desktop\GYMNASTICS\Figma\shop-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363" y="416047"/>
            <a:ext cx="4016837" cy="588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822499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 advClick="0" advTm="4000">
        <p15:prstTrans prst="pageCurlDouble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81491" y="1970858"/>
            <a:ext cx="6477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</a:rPr>
              <a:t>S</a:t>
            </a:r>
          </a:p>
          <a:p>
            <a:pPr algn="ctr"/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</a:rPr>
              <a:t>H</a:t>
            </a:r>
          </a:p>
          <a:p>
            <a:pPr algn="ctr"/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</a:rPr>
              <a:t>O</a:t>
            </a:r>
          </a:p>
          <a:p>
            <a:pPr algn="ctr"/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</a:rPr>
              <a:t>P</a:t>
            </a:r>
          </a:p>
          <a:p>
            <a:pPr algn="ctr"/>
            <a:r>
              <a:rPr lang="zh-TW" altLang="en-US" sz="2800" dirty="0" smtClean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</a:rPr>
              <a:t>內</a:t>
            </a:r>
            <a:endParaRPr lang="en-US" altLang="zh-TW" sz="2800" dirty="0" smtClean="0">
              <a:solidFill>
                <a:schemeClr val="bg1">
                  <a:lumMod val="85000"/>
                </a:schemeClr>
              </a:solidFill>
              <a:latin typeface="Roboto" panose="02000000000000000000" pitchFamily="2" charset="0"/>
            </a:endParaRPr>
          </a:p>
          <a:p>
            <a:pPr algn="ctr"/>
            <a:r>
              <a:rPr lang="zh-TW" altLang="en-US" sz="28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</a:rPr>
              <a:t>頁</a:t>
            </a:r>
            <a:endParaRPr lang="zh-TW" altLang="en-US" sz="2800" dirty="0">
              <a:solidFill>
                <a:schemeClr val="bg1">
                  <a:lumMod val="85000"/>
                </a:schemeClr>
              </a:solidFill>
              <a:latin typeface="Roboto" panose="02000000000000000000" pitchFamily="2" charset="0"/>
            </a:endParaRPr>
          </a:p>
        </p:txBody>
      </p:sp>
      <p:pic>
        <p:nvPicPr>
          <p:cNvPr id="10242" name="Picture 2" descr="C:\Users\Ray\Desktop\GYMNASTICS\Figma\shop-2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438" y="362857"/>
            <a:ext cx="4228875" cy="618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:\Users\Ray\Desktop\GYMNASTICS\Figma\shop-2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257" y="362857"/>
            <a:ext cx="4020457" cy="618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648432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 advClick="0" advTm="4000">
        <p15:prstTrans prst="pageCurlDouble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084730" y="185056"/>
            <a:ext cx="2199717" cy="53860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34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7</a:t>
            </a:r>
            <a:endParaRPr lang="zh-TW" altLang="en-US" sz="34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Gadugi" panose="020B0502040204020203" pitchFamily="34" charset="0"/>
            </a:endParaRPr>
          </a:p>
        </p:txBody>
      </p:sp>
      <p:cxnSp>
        <p:nvCxnSpPr>
          <p:cNvPr id="4" name="直接连接符 62"/>
          <p:cNvCxnSpPr>
            <a:cxnSpLocks/>
          </p:cNvCxnSpPr>
          <p:nvPr/>
        </p:nvCxnSpPr>
        <p:spPr>
          <a:xfrm>
            <a:off x="4929161" y="5571146"/>
            <a:ext cx="2303429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B2D2C"/>
                </a:gs>
                <a:gs pos="99000">
                  <a:srgbClr val="090D0E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59"/>
          <p:cNvSpPr txBox="1"/>
          <p:nvPr/>
        </p:nvSpPr>
        <p:spPr>
          <a:xfrm>
            <a:off x="4877305" y="4880526"/>
            <a:ext cx="2407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32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參考網頁</a:t>
            </a:r>
            <a:endParaRPr lang="zh-CN" altLang="en-US" sz="32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373694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 advClick="0" advTm="4000">
        <p15:prstTrans prst="pageCurlDouble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4"/>
          <p:cNvSpPr txBox="1"/>
          <p:nvPr/>
        </p:nvSpPr>
        <p:spPr>
          <a:xfrm>
            <a:off x="873433" y="623411"/>
            <a:ext cx="3502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0</a:t>
            </a: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7</a:t>
            </a:r>
            <a:r>
              <a:rPr lang="zh-TW" altLang="en-US" sz="32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   參考網頁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Segoe UI" panose="020B0502040204020203" pitchFamily="34" charset="0"/>
            </a:endParaRPr>
          </a:p>
        </p:txBody>
      </p:sp>
      <p:cxnSp>
        <p:nvCxnSpPr>
          <p:cNvPr id="38" name="直接连接符 36"/>
          <p:cNvCxnSpPr>
            <a:cxnSpLocks/>
          </p:cNvCxnSpPr>
          <p:nvPr/>
        </p:nvCxnSpPr>
        <p:spPr>
          <a:xfrm>
            <a:off x="873433" y="1362173"/>
            <a:ext cx="3831446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1419855" y="2002826"/>
            <a:ext cx="5031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2400" dirty="0" smtClean="0">
              <a:solidFill>
                <a:srgbClr val="E0B07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TW" sz="2400" dirty="0" smtClean="0">
              <a:solidFill>
                <a:srgbClr val="E0B07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689100" y="2002826"/>
            <a:ext cx="4965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TW" sz="3600" dirty="0" smtClean="0">
                <a:solidFill>
                  <a:schemeClr val="bg1">
                    <a:lumMod val="85000"/>
                  </a:schemeClr>
                </a:solidFill>
                <a:latin typeface="Noto Sans TC" pitchFamily="34" charset="-120"/>
                <a:ea typeface="Noto Sans TC" pitchFamily="34" charset="-120"/>
                <a:hlinkClick r:id="rId2"/>
              </a:rPr>
              <a:t>FIG</a:t>
            </a:r>
            <a:r>
              <a:rPr lang="zh-TW" altLang="en-US" sz="3600" dirty="0" smtClean="0">
                <a:solidFill>
                  <a:schemeClr val="bg1">
                    <a:lumMod val="85000"/>
                  </a:schemeClr>
                </a:solidFill>
                <a:latin typeface="Noto Sans TC" pitchFamily="34" charset="-120"/>
                <a:ea typeface="Noto Sans TC" pitchFamily="34" charset="-120"/>
                <a:hlinkClick r:id="rId2"/>
              </a:rPr>
              <a:t>國際體操總會</a:t>
            </a:r>
            <a:endParaRPr lang="zh-TW" altLang="en-US" sz="3600" dirty="0">
              <a:solidFill>
                <a:schemeClr val="bg1">
                  <a:lumMod val="85000"/>
                </a:schemeClr>
              </a:solidFill>
              <a:latin typeface="Noto Sans TC" pitchFamily="34" charset="-120"/>
              <a:ea typeface="Noto Sans TC" pitchFamily="34" charset="-120"/>
            </a:endParaRPr>
          </a:p>
        </p:txBody>
      </p:sp>
      <p:sp>
        <p:nvSpPr>
          <p:cNvPr id="5" name="文字方塊 4">
            <a:hlinkClick r:id="rId3"/>
          </p:cNvPr>
          <p:cNvSpPr txBox="1"/>
          <p:nvPr/>
        </p:nvSpPr>
        <p:spPr>
          <a:xfrm>
            <a:off x="1689100" y="3142565"/>
            <a:ext cx="467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3600" u="sng" dirty="0" smtClean="0">
                <a:solidFill>
                  <a:schemeClr val="bg1">
                    <a:lumMod val="85000"/>
                  </a:schemeClr>
                </a:solidFill>
                <a:latin typeface="Noto Sans TC" pitchFamily="34" charset="-120"/>
                <a:ea typeface="Noto Sans TC" pitchFamily="34" charset="-120"/>
              </a:rPr>
              <a:t>中華奧林匹克委員會</a:t>
            </a:r>
            <a:endParaRPr lang="zh-TW" altLang="en-US" sz="3600" u="sng" dirty="0">
              <a:solidFill>
                <a:schemeClr val="bg1">
                  <a:lumMod val="85000"/>
                </a:schemeClr>
              </a:solidFill>
              <a:latin typeface="Noto Sans TC" pitchFamily="34" charset="-120"/>
              <a:ea typeface="Noto Sans TC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689100" y="4262566"/>
            <a:ext cx="3676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3600" dirty="0">
                <a:solidFill>
                  <a:schemeClr val="bg1">
                    <a:lumMod val="85000"/>
                  </a:schemeClr>
                </a:solidFill>
                <a:latin typeface="Noto Sans TC" pitchFamily="34" charset="-120"/>
                <a:ea typeface="Noto Sans TC" pitchFamily="34" charset="-120"/>
                <a:hlinkClick r:id="rId4"/>
              </a:rPr>
              <a:t>英國體操協會</a:t>
            </a:r>
            <a:endParaRPr lang="zh-TW" altLang="en-US" sz="3600" dirty="0">
              <a:solidFill>
                <a:schemeClr val="bg1">
                  <a:lumMod val="85000"/>
                </a:schemeClr>
              </a:solidFill>
              <a:latin typeface="Noto Sans TC" pitchFamily="34" charset="-120"/>
              <a:ea typeface="Noto Sans TC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689100" y="5346700"/>
            <a:ext cx="422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3600" dirty="0" smtClean="0">
                <a:latin typeface="Noto Sans TC" pitchFamily="34" charset="-120"/>
                <a:ea typeface="Noto Sans TC" pitchFamily="34" charset="-120"/>
                <a:hlinkClick r:id="rId5"/>
              </a:rPr>
              <a:t>中華民國體操協會</a:t>
            </a:r>
            <a:endParaRPr lang="zh-TW" altLang="en-US" sz="3600" dirty="0">
              <a:latin typeface="Noto Sans TC" pitchFamily="34" charset="-120"/>
              <a:ea typeface="Noto Sans TC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74962575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 advClick="0" advTm="4000">
        <p15:prstTrans prst="pageCurlDouble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801591" y="2741137"/>
            <a:ext cx="45888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 </a:t>
            </a:r>
            <a:r>
              <a:rPr lang="en-US" altLang="zh-CN" sz="6000" dirty="0">
                <a:solidFill>
                  <a:schemeClr val="accent2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</a:t>
            </a:r>
            <a:endParaRPr lang="zh-CN" altLang="en-US" sz="6000" dirty="0">
              <a:solidFill>
                <a:schemeClr val="accent2">
                  <a:lumMod val="40000"/>
                  <a:lumOff val="6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直接连接符 4"/>
          <p:cNvCxnSpPr>
            <a:cxnSpLocks/>
          </p:cNvCxnSpPr>
          <p:nvPr/>
        </p:nvCxnSpPr>
        <p:spPr>
          <a:xfrm>
            <a:off x="4591291" y="3997937"/>
            <a:ext cx="3009418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836030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2000" advClick="0" advTm="4000">
        <p15:prstTrans prst="drape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955377" y="0"/>
            <a:ext cx="2199717" cy="53860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34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1</a:t>
            </a:r>
            <a:endParaRPr lang="zh-TW" altLang="en-US" sz="34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Gadugi" panose="020B0502040204020203" pitchFamily="34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4955377" y="4801314"/>
            <a:ext cx="2407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3200" b="1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網頁介紹</a:t>
            </a:r>
            <a:endParaRPr lang="zh-CN" altLang="en-US" sz="3200" b="1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Segoe UI" panose="020B0502040204020203" pitchFamily="34" charset="0"/>
            </a:endParaRPr>
          </a:p>
        </p:txBody>
      </p:sp>
      <p:cxnSp>
        <p:nvCxnSpPr>
          <p:cNvPr id="63" name="直接连接符 62"/>
          <p:cNvCxnSpPr>
            <a:cxnSpLocks/>
          </p:cNvCxnSpPr>
          <p:nvPr/>
        </p:nvCxnSpPr>
        <p:spPr>
          <a:xfrm>
            <a:off x="4680282" y="5527642"/>
            <a:ext cx="2779779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B2D2C"/>
                </a:gs>
                <a:gs pos="99000">
                  <a:srgbClr val="090D0E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089218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 advClick="0" advTm="4000">
        <p15:prstTrans prst="pageCurlSingle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09196" y="558201"/>
            <a:ext cx="3502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01   </a:t>
            </a:r>
            <a:r>
              <a:rPr lang="zh-TW" altLang="en-US" sz="36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網頁介紹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Segoe UI" panose="020B0502040204020203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816741" y="1680230"/>
            <a:ext cx="2821555" cy="740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di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rgbClr val="E0B07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網頁名稱</a:t>
            </a:r>
            <a:r>
              <a:rPr lang="zh-TW" altLang="en-US" sz="3200" dirty="0" smtClean="0">
                <a:solidFill>
                  <a:srgbClr val="E0B07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3200" dirty="0">
              <a:solidFill>
                <a:srgbClr val="E0B07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292006" y="4224442"/>
            <a:ext cx="843480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 smtClean="0">
                <a:solidFill>
                  <a:srgbClr val="E0B07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體操在</a:t>
            </a:r>
            <a:r>
              <a:rPr lang="zh-TW" altLang="en-US" sz="2800" dirty="0">
                <a:solidFill>
                  <a:srgbClr val="E0B07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臺</a:t>
            </a:r>
            <a:r>
              <a:rPr lang="zh-TW" altLang="en-US" sz="2800" dirty="0" smtClean="0">
                <a:solidFill>
                  <a:srgbClr val="E0B07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灣</a:t>
            </a:r>
            <a:r>
              <a:rPr lang="zh-TW" altLang="en-US" sz="2800" dirty="0">
                <a:solidFill>
                  <a:srgbClr val="E0B07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是一</a:t>
            </a:r>
            <a:r>
              <a:rPr lang="zh-TW" altLang="en-US" sz="2800" dirty="0" smtClean="0">
                <a:solidFill>
                  <a:srgbClr val="E0B07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項較冷門</a:t>
            </a:r>
            <a:r>
              <a:rPr lang="zh-TW" altLang="en-US" sz="2800" dirty="0">
                <a:solidFill>
                  <a:srgbClr val="E0B07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sz="2800" dirty="0" smtClean="0">
                <a:solidFill>
                  <a:srgbClr val="E0B07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運動項目</a:t>
            </a:r>
            <a:r>
              <a:rPr lang="zh-TW" altLang="en-US" sz="2800" dirty="0">
                <a:solidFill>
                  <a:srgbClr val="E0B07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，透過我的</a:t>
            </a:r>
            <a:r>
              <a:rPr lang="zh-TW" altLang="en-US" sz="2800" dirty="0" smtClean="0">
                <a:solidFill>
                  <a:srgbClr val="E0B07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網頁推廣體操</a:t>
            </a:r>
            <a:r>
              <a:rPr lang="zh-TW" altLang="en-US" sz="2800" dirty="0">
                <a:solidFill>
                  <a:srgbClr val="E0B07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2800" dirty="0" smtClean="0">
                <a:solidFill>
                  <a:srgbClr val="E0B07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讓</a:t>
            </a:r>
            <a:r>
              <a:rPr lang="zh-TW" altLang="en-US" sz="2800" dirty="0">
                <a:solidFill>
                  <a:srgbClr val="E0B07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更多民眾了解體操的魅力</a:t>
            </a:r>
            <a:r>
              <a:rPr lang="zh-TW" altLang="en-US" sz="3200" dirty="0">
                <a:solidFill>
                  <a:srgbClr val="E0B07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200" dirty="0">
              <a:solidFill>
                <a:srgbClr val="E0B07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endParaRPr lang="zh-CN" altLang="en-US" sz="3200" dirty="0">
              <a:solidFill>
                <a:srgbClr val="E0B07E"/>
              </a:solidFill>
            </a:endParaRPr>
          </a:p>
        </p:txBody>
      </p:sp>
      <p:cxnSp>
        <p:nvCxnSpPr>
          <p:cNvPr id="37" name="直接连接符 36"/>
          <p:cNvCxnSpPr>
            <a:cxnSpLocks/>
          </p:cNvCxnSpPr>
          <p:nvPr/>
        </p:nvCxnSpPr>
        <p:spPr>
          <a:xfrm>
            <a:off x="709196" y="1296963"/>
            <a:ext cx="3831446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6992689" y="2419437"/>
            <a:ext cx="3021080" cy="65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TW" altLang="en-US" sz="2800" dirty="0" smtClean="0">
                <a:solidFill>
                  <a:srgbClr val="E0B07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對體操有興趣者 </a:t>
            </a:r>
            <a:endParaRPr lang="zh-TW" altLang="en-US" sz="2800" dirty="0">
              <a:solidFill>
                <a:srgbClr val="E0B07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292006" y="2538781"/>
            <a:ext cx="324766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TW" sz="2800" dirty="0">
                <a:solidFill>
                  <a:srgbClr val="E0B07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GYMNASTICS</a:t>
            </a:r>
            <a:endParaRPr lang="zh-CN" altLang="en-US" sz="2800" dirty="0">
              <a:solidFill>
                <a:srgbClr val="E0B07E"/>
              </a:solidFill>
              <a:latin typeface="Roboto" panose="02000000000000000000" pitchFamily="2" charset="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509408" y="1771572"/>
            <a:ext cx="2821555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di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rgbClr val="E0B07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網頁對象</a:t>
            </a:r>
            <a:endParaRPr lang="en-US" altLang="zh-TW" sz="2800" dirty="0">
              <a:solidFill>
                <a:srgbClr val="E0B07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16741" y="3544655"/>
            <a:ext cx="2821555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di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rgbClr val="E0B07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網頁目的 </a:t>
            </a:r>
            <a:endParaRPr lang="en-US" altLang="zh-TW" sz="2800" dirty="0">
              <a:solidFill>
                <a:srgbClr val="E0B07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719145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 advClick="0" advTm="4000">
        <p15:prstTrans prst="pageCurlDouble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" grpId="0"/>
      <p:bldP spid="3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文本框 86"/>
          <p:cNvSpPr txBox="1"/>
          <p:nvPr/>
        </p:nvSpPr>
        <p:spPr>
          <a:xfrm>
            <a:off x="4964254" y="4892482"/>
            <a:ext cx="2522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LOGO</a:t>
            </a:r>
            <a:r>
              <a:rPr lang="zh-TW" altLang="en-US" sz="32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設計</a:t>
            </a:r>
            <a:endParaRPr lang="zh-CN" altLang="en-US" sz="3200" b="1" dirty="0">
              <a:solidFill>
                <a:schemeClr val="accent2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Segoe UI" panose="020B0502040204020203" pitchFamily="34" charset="0"/>
            </a:endParaRPr>
          </a:p>
        </p:txBody>
      </p:sp>
      <p:cxnSp>
        <p:nvCxnSpPr>
          <p:cNvPr id="89" name="直接连接符 88"/>
          <p:cNvCxnSpPr>
            <a:cxnSpLocks/>
          </p:cNvCxnSpPr>
          <p:nvPr/>
        </p:nvCxnSpPr>
        <p:spPr>
          <a:xfrm>
            <a:off x="4831203" y="5516386"/>
            <a:ext cx="2655491" cy="23948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B2D2C"/>
                </a:gs>
                <a:gs pos="99000">
                  <a:srgbClr val="090D0E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5059090" y="0"/>
            <a:ext cx="2199717" cy="53860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34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2</a:t>
            </a:r>
            <a:endParaRPr lang="zh-TW" altLang="en-US" sz="34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454839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 advClick="0" advTm="4000">
        <p15:prstTrans prst="pageCurlSingle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32155" y="619818"/>
            <a:ext cx="3515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rgbClr val="E0B07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02   </a:t>
            </a:r>
            <a:r>
              <a:rPr lang="en-US" altLang="zh-CN" sz="3200" dirty="0" smtClean="0">
                <a:solidFill>
                  <a:srgbClr val="E0B07E"/>
                </a:solidFill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LOGO</a:t>
            </a:r>
            <a:r>
              <a:rPr lang="zh-TW" altLang="en-US" sz="3200" dirty="0" smtClean="0">
                <a:solidFill>
                  <a:srgbClr val="E0B07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設計</a:t>
            </a:r>
            <a:endParaRPr lang="zh-CN" altLang="en-US" sz="3200" dirty="0">
              <a:solidFill>
                <a:srgbClr val="E0B07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Segoe UI" panose="020B0502040204020203" pitchFamily="34" charset="0"/>
            </a:endParaRPr>
          </a:p>
        </p:txBody>
      </p:sp>
      <p:cxnSp>
        <p:nvCxnSpPr>
          <p:cNvPr id="5" name="直接连接符 4"/>
          <p:cNvCxnSpPr>
            <a:cxnSpLocks/>
          </p:cNvCxnSpPr>
          <p:nvPr/>
        </p:nvCxnSpPr>
        <p:spPr>
          <a:xfrm>
            <a:off x="761139" y="1342419"/>
            <a:ext cx="3849472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C:\Users\Ray\Desktop\Tibame前端課程\個專素材\LOGO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875" y="1844921"/>
            <a:ext cx="2572663" cy="17219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Ray\Desktop\Tibame前端課程\個專素材\POMMEL HOR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702" y="1838366"/>
            <a:ext cx="2600887" cy="17284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2259429" y="4059446"/>
            <a:ext cx="2821555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di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設計理念</a:t>
            </a:r>
            <a:endParaRPr lang="en-US" altLang="zh-TW" sz="2800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685875" y="4721495"/>
            <a:ext cx="75368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體操的鞍馬較少人知道，卻為我最喜愛的項目，旋轉時的剛柔結合，呈現了體操的力與美。</a:t>
            </a:r>
          </a:p>
          <a:p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8337127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 advClick="0" advTm="4000">
        <p15:prstTrans prst="pageCurlDouble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直接连接符 62"/>
          <p:cNvCxnSpPr>
            <a:cxnSpLocks/>
          </p:cNvCxnSpPr>
          <p:nvPr/>
        </p:nvCxnSpPr>
        <p:spPr>
          <a:xfrm>
            <a:off x="4962669" y="5602031"/>
            <a:ext cx="2303429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B2D2C"/>
                </a:gs>
                <a:gs pos="99000">
                  <a:srgbClr val="090D0E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5118238" y="110096"/>
            <a:ext cx="2199717" cy="53860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34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3</a:t>
            </a:r>
          </a:p>
        </p:txBody>
      </p:sp>
      <p:sp>
        <p:nvSpPr>
          <p:cNvPr id="64" name="文本框 59"/>
          <p:cNvSpPr txBox="1"/>
          <p:nvPr/>
        </p:nvSpPr>
        <p:spPr>
          <a:xfrm>
            <a:off x="4910813" y="4911411"/>
            <a:ext cx="2407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3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顏色選擇</a:t>
            </a:r>
            <a:endParaRPr lang="zh-CN" altLang="en-US" sz="32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304590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 advClick="0" advTm="4000">
        <p15:prstTrans prst="pageCurlSingle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873433" y="1627410"/>
            <a:ext cx="10324730" cy="47567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本框 4"/>
          <p:cNvSpPr txBox="1"/>
          <p:nvPr/>
        </p:nvSpPr>
        <p:spPr>
          <a:xfrm>
            <a:off x="873433" y="623411"/>
            <a:ext cx="3502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0</a:t>
            </a:r>
            <a:r>
              <a:rPr lang="en-US" altLang="zh-TW" sz="32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3</a:t>
            </a:r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   </a:t>
            </a:r>
            <a:r>
              <a:rPr lang="zh-TW" altLang="en-US" sz="32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顏色選擇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Segoe UI" panose="020B0502040204020203" pitchFamily="34" charset="0"/>
            </a:endParaRPr>
          </a:p>
        </p:txBody>
      </p:sp>
      <p:cxnSp>
        <p:nvCxnSpPr>
          <p:cNvPr id="30" name="直接连接符 36"/>
          <p:cNvCxnSpPr>
            <a:cxnSpLocks/>
          </p:cNvCxnSpPr>
          <p:nvPr/>
        </p:nvCxnSpPr>
        <p:spPr>
          <a:xfrm>
            <a:off x="873433" y="1362173"/>
            <a:ext cx="3831446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6850444" y="2502875"/>
            <a:ext cx="1882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#F5F5F5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橢圓 45"/>
          <p:cNvSpPr/>
          <p:nvPr/>
        </p:nvSpPr>
        <p:spPr>
          <a:xfrm>
            <a:off x="8523675" y="2428190"/>
            <a:ext cx="742718" cy="611037"/>
          </a:xfrm>
          <a:prstGeom prst="ellipse">
            <a:avLst/>
          </a:prstGeom>
          <a:solidFill>
            <a:srgbClr val="F5F5F5"/>
          </a:solidFill>
          <a:ln>
            <a:solidFill>
              <a:srgbClr val="2A2A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482584" y="3113912"/>
            <a:ext cx="1997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#1B568A</a:t>
            </a:r>
            <a:endParaRPr lang="zh-TW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81566" y="5181664"/>
            <a:ext cx="1846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#A75349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4232236" y="3039227"/>
            <a:ext cx="742718" cy="611037"/>
          </a:xfrm>
          <a:prstGeom prst="ellipse">
            <a:avLst/>
          </a:prstGeom>
          <a:solidFill>
            <a:srgbClr val="1B5689"/>
          </a:solidFill>
          <a:ln>
            <a:solidFill>
              <a:srgbClr val="2A2A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4232236" y="5106977"/>
            <a:ext cx="742718" cy="611037"/>
          </a:xfrm>
          <a:prstGeom prst="ellipse">
            <a:avLst/>
          </a:prstGeom>
          <a:solidFill>
            <a:srgbClr val="A75349"/>
          </a:solidFill>
          <a:ln>
            <a:solidFill>
              <a:srgbClr val="2A2A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4232236" y="2036040"/>
            <a:ext cx="742718" cy="611037"/>
          </a:xfrm>
          <a:prstGeom prst="ellipse">
            <a:avLst/>
          </a:prstGeom>
          <a:solidFill>
            <a:srgbClr val="FAEBD7"/>
          </a:solidFill>
          <a:ln>
            <a:solidFill>
              <a:srgbClr val="2A2A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482584" y="2110727"/>
            <a:ext cx="1597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#FAEBD7</a:t>
            </a:r>
            <a:endParaRPr lang="zh-TW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482584" y="4174972"/>
            <a:ext cx="1997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#011B45</a:t>
            </a:r>
            <a:endParaRPr lang="zh-TW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橢圓 17"/>
          <p:cNvSpPr/>
          <p:nvPr/>
        </p:nvSpPr>
        <p:spPr>
          <a:xfrm>
            <a:off x="4232236" y="4100287"/>
            <a:ext cx="742718" cy="611037"/>
          </a:xfrm>
          <a:prstGeom prst="ellipse">
            <a:avLst/>
          </a:prstGeom>
          <a:solidFill>
            <a:srgbClr val="011B45"/>
          </a:solidFill>
          <a:ln>
            <a:solidFill>
              <a:srgbClr val="2A2A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850444" y="4645312"/>
            <a:ext cx="14334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#50514F</a:t>
            </a:r>
          </a:p>
        </p:txBody>
      </p:sp>
      <p:sp>
        <p:nvSpPr>
          <p:cNvPr id="17" name="橢圓 16"/>
          <p:cNvSpPr/>
          <p:nvPr/>
        </p:nvSpPr>
        <p:spPr>
          <a:xfrm>
            <a:off x="8523675" y="4570627"/>
            <a:ext cx="742718" cy="611037"/>
          </a:xfrm>
          <a:prstGeom prst="ellipse">
            <a:avLst/>
          </a:prstGeom>
          <a:solidFill>
            <a:srgbClr val="50514F"/>
          </a:solidFill>
          <a:ln>
            <a:solidFill>
              <a:srgbClr val="2A2A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6850444" y="3563935"/>
            <a:ext cx="1476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090C08</a:t>
            </a:r>
          </a:p>
        </p:txBody>
      </p:sp>
      <p:sp>
        <p:nvSpPr>
          <p:cNvPr id="20" name="橢圓 19"/>
          <p:cNvSpPr/>
          <p:nvPr/>
        </p:nvSpPr>
        <p:spPr>
          <a:xfrm>
            <a:off x="8523675" y="3489250"/>
            <a:ext cx="742718" cy="611037"/>
          </a:xfrm>
          <a:prstGeom prst="ellipse">
            <a:avLst/>
          </a:prstGeom>
          <a:solidFill>
            <a:srgbClr val="090C08"/>
          </a:solidFill>
          <a:ln>
            <a:solidFill>
              <a:srgbClr val="2A2A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447800" y="3276160"/>
            <a:ext cx="655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</a:t>
            </a:r>
            <a:endParaRPr lang="en-US" altLang="zh-TW" sz="3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景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943600" y="3276159"/>
            <a:ext cx="655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</a:t>
            </a:r>
            <a:endParaRPr lang="en-US" altLang="zh-TW" sz="3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89697082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 advClick="0" advTm="4000">
        <p15:prstTrans prst="pageCurlDouble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4942090" y="138114"/>
            <a:ext cx="2199717" cy="53860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34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4</a:t>
            </a:r>
          </a:p>
        </p:txBody>
      </p:sp>
      <p:cxnSp>
        <p:nvCxnSpPr>
          <p:cNvPr id="22" name="直接连接符 62"/>
          <p:cNvCxnSpPr>
            <a:cxnSpLocks/>
          </p:cNvCxnSpPr>
          <p:nvPr/>
        </p:nvCxnSpPr>
        <p:spPr>
          <a:xfrm>
            <a:off x="4993946" y="5604872"/>
            <a:ext cx="2303429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B2D2C"/>
                </a:gs>
                <a:gs pos="99000">
                  <a:srgbClr val="090D0E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59"/>
          <p:cNvSpPr txBox="1"/>
          <p:nvPr/>
        </p:nvSpPr>
        <p:spPr>
          <a:xfrm>
            <a:off x="4942090" y="4914252"/>
            <a:ext cx="2407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32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字體選擇</a:t>
            </a:r>
            <a:endParaRPr lang="zh-CN" altLang="en-US" sz="3200" b="1" dirty="0"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585163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 advClick="0" advTm="4000">
        <p15:prstTrans prst="pageCurlDouble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自訂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2F2F2"/>
      </a:hlink>
      <a:folHlink>
        <a:srgbClr val="D8D8D8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3458</TotalTime>
  <Words>270</Words>
  <Application>Microsoft Office PowerPoint</Application>
  <PresentationFormat>自訂</PresentationFormat>
  <Paragraphs>132</Paragraphs>
  <Slides>26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27" baseType="lpstr"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http://www.ypppt.com/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Ray</cp:lastModifiedBy>
  <cp:revision>158</cp:revision>
  <dcterms:created xsi:type="dcterms:W3CDTF">2017-03-18T02:52:12Z</dcterms:created>
  <dcterms:modified xsi:type="dcterms:W3CDTF">2021-10-25T15:06:46Z</dcterms:modified>
</cp:coreProperties>
</file>